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51" d="100"/>
          <a:sy n="51" d="100"/>
        </p:scale>
        <p:origin x="-522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2/3/2018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Soccer past and present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Interviewer: Are Barcelona as good as they were when they won the UEFA Champions league against Manchester United?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Yes, Barcelona have won the Champions League since winning against Manchester United.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48" b="21948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Interviewer: Which do you think is the more important trophy, the Europa Cup or the UEFA Champions League?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Champions League is more important because it`s for champions.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47" b="23047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Interviewer: How are Barcelona since they beat Manchester United in the Final</a:t>
            </a:r>
            <a:r>
              <a:rPr lang="en-US" dirty="0"/>
              <a:t> </a:t>
            </a:r>
            <a:r>
              <a:rPr lang="en-US" dirty="0" smtClean="0"/>
              <a:t>of the Champions League?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Barcelona are better than they were because they won the UEFA Champions League again.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8" b="18888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Interviewer: How are Manchester United since their defeat to Barcelona?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Manchester United won the Europa Cup but not the Champions League.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23" b="25523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Interviewer: Which is more successful, Barcelona or Manchester United?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085" y="4711700"/>
            <a:ext cx="9613900" cy="108013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It`s difficult to know, because they play in different countries; England and Spain. I think Barcelona are more successful than Manchester United, because </a:t>
            </a:r>
            <a:r>
              <a:rPr lang="en-US" dirty="0" err="1" smtClean="0"/>
              <a:t>Barca</a:t>
            </a:r>
            <a:r>
              <a:rPr lang="en-US" dirty="0" smtClean="0"/>
              <a:t> win more European trophies.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78" b="14278"/>
          <a:stretch>
            <a:fillRect/>
          </a:stretch>
        </p:blipFill>
        <p:spPr>
          <a:xfrm>
            <a:off x="680322" y="596262"/>
            <a:ext cx="9613859" cy="358957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085" y="5169535"/>
            <a:ext cx="9613900" cy="1205865"/>
          </a:xfrm>
        </p:spPr>
        <p:txBody>
          <a:bodyPr>
            <a:normAutofit fontScale="25000"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7200" dirty="0" smtClean="0"/>
              <a:t>Interviewer: On behalf of the audience, thank you for answering </a:t>
            </a:r>
            <a:r>
              <a:rPr lang="en-US" sz="7200" smtClean="0"/>
              <a:t>my questions.</a:t>
            </a:r>
            <a:endParaRPr lang="en-US" sz="7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0</TotalTime>
  <Words>187</Words>
  <Application>Microsoft Office PowerPoint</Application>
  <PresentationFormat>Niestandardowy</PresentationFormat>
  <Paragraphs>17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Berlin</vt:lpstr>
      <vt:lpstr>Soccer past and present</vt:lpstr>
      <vt:lpstr>Yes, Barcelona have won the Champions League since winning against Manchester United.</vt:lpstr>
      <vt:lpstr>The Champions League is more important because it`s for champions.</vt:lpstr>
      <vt:lpstr>Barcelona are better than they were because they won the UEFA Champions League again.</vt:lpstr>
      <vt:lpstr>Manchester United won the Europa Cup but not the Champions League.</vt:lpstr>
      <vt:lpstr>It`s difficult to know, because they play in different countries; England and Spain. I think Barcelona are more successful than Manchester United, because Barca win more European trophies.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Soccer past and present</dc:title>
  <dc:creator>E Teacher12</dc:creator>
  <cp:lastModifiedBy>Użytkownik systemu Windows</cp:lastModifiedBy>
  <cp:revision>4</cp:revision>
  <dcterms:created xsi:type="dcterms:W3CDTF">2017-10-18T08:16:00Z</dcterms:created>
  <dcterms:modified xsi:type="dcterms:W3CDTF">2018-02-03T08:54:30Z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1033-10.2.0.5978</vt:lpwstr>
  </property>
</Properties>
</file>